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0058400" cy="7772400"/>
  <p:notesSz cx="10058400" cy="7772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079C1"/>
    <a:srgbClr val="47ACE0"/>
    <a:srgbClr val="009A9F"/>
    <a:srgbClr val="EC7722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98" autoAdjust="0"/>
    <p:restoredTop sz="86418" autoAdjust="0"/>
  </p:normalViewPr>
  <p:slideViewPr>
    <p:cSldViewPr snapToGrid="0">
      <p:cViewPr varScale="1">
        <p:scale>
          <a:sx n="44" d="100"/>
          <a:sy n="44" d="100"/>
        </p:scale>
        <p:origin x="1176" y="20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ogo Placeholder"/>
          <p:cNvSpPr>
            <a:spLocks noGrp="1"/>
          </p:cNvSpPr>
          <p:nvPr>
            <p:ph type="pic" sz="quarter" idx="15"/>
          </p:nvPr>
        </p:nvSpPr>
        <p:spPr>
          <a:xfrm>
            <a:off x="474663" y="217488"/>
            <a:ext cx="1357312" cy="274637"/>
          </a:xfrm>
        </p:spPr>
        <p:txBody>
          <a:bodyPr/>
          <a:lstStyle/>
          <a:p>
            <a:endParaRPr lang="en-CA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47267" y="1024128"/>
            <a:ext cx="8549640" cy="474403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 sz="2800">
                <a:solidFill>
                  <a:srgbClr val="0079C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/>
          </a:p>
        </p:txBody>
      </p:sp>
      <p:sp>
        <p:nvSpPr>
          <p:cNvPr id="7" name="Title Line"/>
          <p:cNvSpPr/>
          <p:nvPr userDrawn="1"/>
        </p:nvSpPr>
        <p:spPr>
          <a:xfrm flipV="1">
            <a:off x="1101852" y="1573531"/>
            <a:ext cx="8357108" cy="45719"/>
          </a:xfrm>
          <a:custGeom>
            <a:avLst/>
            <a:gdLst/>
            <a:ahLst/>
            <a:cxnLst/>
            <a:rect l="l" t="t" r="r" b="b"/>
            <a:pathLst>
              <a:path w="7724648">
                <a:moveTo>
                  <a:pt x="0" y="0"/>
                </a:moveTo>
                <a:lnTo>
                  <a:pt x="7724648" y="0"/>
                </a:lnTo>
              </a:path>
            </a:pathLst>
          </a:custGeom>
          <a:ln w="12700">
            <a:solidFill>
              <a:srgbClr val="D3DCE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latin typeface="Arial"/>
              <a:cs typeface="Arial"/>
            </a:endParaRPr>
          </a:p>
        </p:txBody>
      </p:sp>
      <p:pic>
        <p:nvPicPr>
          <p:cNvPr id="10" name="Decorative Image 1">
            <a:extLst>
              <a:ext uri="{FF2B5EF4-FFF2-40B4-BE49-F238E27FC236}">
                <a16:creationId xmlns:a16="http://schemas.microsoft.com/office/drawing/2014/main" id="{133FBDEE-AE57-424D-8252-2D47A654B0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181" y="2112264"/>
            <a:ext cx="4061253" cy="4109387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1016000" y="2182815"/>
            <a:ext cx="5164138" cy="4124325"/>
          </a:xfrm>
        </p:spPr>
        <p:txBody>
          <a:bodyPr lIns="91440" tIns="45720" rIns="91440" bIns="45720"/>
          <a:lstStyle>
            <a:lvl1pPr>
              <a:spcBef>
                <a:spcPts val="1800"/>
              </a:spcBef>
              <a:defRPr sz="2900">
                <a:latin typeface="Arial Narrow" pitchFamily="34" charset="0"/>
              </a:defRPr>
            </a:lvl1pPr>
            <a:lvl2pPr>
              <a:spcBef>
                <a:spcPts val="1800"/>
              </a:spcBef>
              <a:defRPr sz="2900">
                <a:latin typeface="Arial Narrow" pitchFamily="34" charset="0"/>
              </a:defRPr>
            </a:lvl2pPr>
            <a:lvl3pPr>
              <a:spcBef>
                <a:spcPts val="1800"/>
              </a:spcBef>
              <a:defRPr sz="2900">
                <a:latin typeface="Arial Narrow" pitchFamily="34" charset="0"/>
              </a:defRPr>
            </a:lvl3pPr>
            <a:lvl4pPr>
              <a:spcBef>
                <a:spcPts val="1800"/>
              </a:spcBef>
              <a:defRPr sz="2900">
                <a:latin typeface="Arial Narrow" pitchFamily="34" charset="0"/>
              </a:defRPr>
            </a:lvl4pPr>
            <a:lvl5pPr>
              <a:spcBef>
                <a:spcPts val="1800"/>
              </a:spcBef>
              <a:defRPr sz="2900"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6800" y="648610"/>
            <a:ext cx="7924800" cy="8736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57772" y="7162800"/>
            <a:ext cx="180035" cy="1967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89535">
              <a:lnSpc>
                <a:spcPct val="100000"/>
              </a:lnSpc>
            </a:pPr>
            <a:fld id="{81D60167-4931-47E6-BA6A-407CBD079E47}" type="slidenum">
              <a:rPr sz="1200" dirty="0" smtClean="0">
                <a:solidFill>
                  <a:srgbClr val="58595B"/>
                </a:solidFill>
                <a:latin typeface="UniversLTStd-LightCn"/>
                <a:cs typeface="UniversLTStd-LightCn"/>
              </a:rPr>
              <a:t>‹#›</a:t>
            </a:fld>
            <a:endParaRPr sz="1200">
              <a:latin typeface="UniversLTStd-LightCn"/>
              <a:cs typeface="UniversLTStd-LightC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Logo" descr="Logo of Blue Care Tennessee "/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" b="453"/>
          <a:stretch>
            <a:fillRect/>
          </a:stretch>
        </p:blipFill>
        <p:spPr/>
      </p:pic>
      <p:sp>
        <p:nvSpPr>
          <p:cNvPr id="5" name="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dirty="0">
                <a:latin typeface="Arial"/>
                <a:cs typeface="Arial"/>
              </a:rPr>
              <a:t>Everyone Needs a Checkup</a:t>
            </a:r>
            <a:endParaRPr lang="en-US" sz="900" baseline="126984" dirty="0">
              <a:latin typeface="Arial"/>
              <a:cs typeface="Arial"/>
            </a:endParaRPr>
          </a:p>
        </p:txBody>
      </p:sp>
      <p:sp>
        <p:nvSpPr>
          <p:cNvPr id="3" name="Message"/>
          <p:cNvSpPr>
            <a:spLocks noGrp="1"/>
          </p:cNvSpPr>
          <p:nvPr>
            <p:ph type="body" sz="quarter" idx="16"/>
          </p:nvPr>
        </p:nvSpPr>
        <p:spPr>
          <a:xfrm>
            <a:off x="1016000" y="2094584"/>
            <a:ext cx="5164138" cy="4124325"/>
          </a:xfrm>
        </p:spPr>
        <p:txBody>
          <a:bodyPr/>
          <a:lstStyle/>
          <a:p>
            <a:r>
              <a:rPr lang="en-CA" sz="2800" dirty="0">
                <a:solidFill>
                  <a:schemeClr val="tx1"/>
                </a:solidFill>
              </a:rPr>
              <a:t>Children, teens and adults </a:t>
            </a:r>
            <a:br>
              <a:rPr lang="en-CA" sz="2800" dirty="0">
                <a:solidFill>
                  <a:schemeClr val="tx1"/>
                </a:solidFill>
              </a:rPr>
            </a:br>
            <a:r>
              <a:rPr lang="en-CA" sz="2800" dirty="0">
                <a:solidFill>
                  <a:schemeClr val="tx1"/>
                </a:solidFill>
              </a:rPr>
              <a:t>need regular checkups to </a:t>
            </a:r>
            <a:br>
              <a:rPr lang="en-CA" sz="2800" dirty="0">
                <a:solidFill>
                  <a:schemeClr val="tx1"/>
                </a:solidFill>
              </a:rPr>
            </a:br>
            <a:r>
              <a:rPr lang="en-CA" sz="2800" dirty="0">
                <a:solidFill>
                  <a:schemeClr val="tx1"/>
                </a:solidFill>
              </a:rPr>
              <a:t>stay healthy.</a:t>
            </a:r>
          </a:p>
          <a:p>
            <a:r>
              <a:rPr lang="en-CA" sz="2800" dirty="0">
                <a:solidFill>
                  <a:schemeClr val="tx1"/>
                </a:solidFill>
              </a:rPr>
              <a:t>Do you or your child need </a:t>
            </a:r>
            <a:br>
              <a:rPr lang="en-CA" sz="2800" dirty="0">
                <a:solidFill>
                  <a:schemeClr val="tx1"/>
                </a:solidFill>
              </a:rPr>
            </a:br>
            <a:r>
              <a:rPr lang="en-CA" sz="2800" dirty="0">
                <a:solidFill>
                  <a:schemeClr val="tx1"/>
                </a:solidFill>
              </a:rPr>
              <a:t>a checkup? Schedule it today!</a:t>
            </a:r>
          </a:p>
        </p:txBody>
      </p:sp>
    </p:spTree>
    <p:extLst>
      <p:ext uri="{BB962C8B-B14F-4D97-AF65-F5344CB8AC3E}">
        <p14:creationId xmlns:p14="http://schemas.microsoft.com/office/powerpoint/2010/main" val="2182998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088C5574A9C74A8A28AD69E591144D" ma:contentTypeVersion="1" ma:contentTypeDescription="Create a new document." ma:contentTypeScope="" ma:versionID="d7a4f1275267d3af282d72535e402724">
  <xsd:schema xmlns:xsd="http://www.w3.org/2001/XMLSchema" xmlns:xs="http://www.w3.org/2001/XMLSchema" xmlns:p="http://schemas.microsoft.com/office/2006/metadata/properties" xmlns:ns2="aebad322-e2c7-4e38-a340-4f3917eea4cf" targetNamespace="http://schemas.microsoft.com/office/2006/metadata/properties" ma:root="true" ma:fieldsID="0a0cb567eef05d8c63b99f0bd094c684" ns2:_="">
    <xsd:import namespace="aebad322-e2c7-4e38-a340-4f3917eea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ad322-e2c7-4e38-a340-4f3917eea4c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ebad322-e2c7-4e38-a340-4f3917eea4cf">JVUX2F6E5U5Q-734760121-21</_dlc_DocId>
    <_dlc_DocIdUrl xmlns="aebad322-e2c7-4e38-a340-4f3917eea4cf">
      <Url>http://shareatwork/c/DMEBS/_layouts/15/DocIdRedir.aspx?ID=JVUX2F6E5U5Q-734760121-21</Url>
      <Description>JVUX2F6E5U5Q-734760121-21</Description>
    </_dlc_DocIdUrl>
  </documentManagement>
</p:properties>
</file>

<file path=customXml/itemProps1.xml><?xml version="1.0" encoding="utf-8"?>
<ds:datastoreItem xmlns:ds="http://schemas.openxmlformats.org/officeDocument/2006/customXml" ds:itemID="{68F1834C-C96E-4ACB-962B-473D21835998}"/>
</file>

<file path=customXml/itemProps2.xml><?xml version="1.0" encoding="utf-8"?>
<ds:datastoreItem xmlns:ds="http://schemas.openxmlformats.org/officeDocument/2006/customXml" ds:itemID="{EC2BFAF8-85B1-4AC6-9490-94FF9E488711}"/>
</file>

<file path=customXml/itemProps3.xml><?xml version="1.0" encoding="utf-8"?>
<ds:datastoreItem xmlns:ds="http://schemas.openxmlformats.org/officeDocument/2006/customXml" ds:itemID="{3A3D840F-0664-4833-8BCD-C6B3743C14D5}"/>
</file>

<file path=customXml/itemProps4.xml><?xml version="1.0" encoding="utf-8"?>
<ds:datastoreItem xmlns:ds="http://schemas.openxmlformats.org/officeDocument/2006/customXml" ds:itemID="{21BAC678-04F6-4513-9359-53DF25AB50A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943</TotalTime>
  <Words>9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UniversLTStd-LightCn</vt:lpstr>
      <vt:lpstr>Office Theme</vt:lpstr>
      <vt:lpstr>Everyone Needs a Checkup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Message from Blue Care Tennessee - Everyone Needs a Checkup</dc:title>
  <dc:subject>Message from Blue Care Tennessee - Everyone Needs a Checkup</dc:subject>
  <dc:creator>Blue Care Tennessee</dc:creator>
  <cp:keywords>Blue Care Tennessee; Regular checkups;</cp:keywords>
  <cp:lastModifiedBy>julie_chase@bcbst.com</cp:lastModifiedBy>
  <cp:revision>106</cp:revision>
  <cp:lastPrinted>2015-07-27T13:48:59Z</cp:lastPrinted>
  <dcterms:created xsi:type="dcterms:W3CDTF">2015-07-07T17:17:33Z</dcterms:created>
  <dcterms:modified xsi:type="dcterms:W3CDTF">2018-05-15T20:09:52Z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2015-07-01T00:00:00Z</vt:filetime>
  </property>
  <property fmtid="{D5CDD505-2E9C-101B-9397-08002B2CF9AE}" pid="3" name="LastSaved">
    <vt:filetime>2015-07-07T00:00:00Z</vt:filetime>
  </property>
  <property fmtid="{D5CDD505-2E9C-101B-9397-08002B2CF9AE}" pid="4" name="_dlc_DocIdItemGuid">
    <vt:lpwstr>7ad0166b-39bf-4c21-ac32-e29ca6777b5c</vt:lpwstr>
  </property>
  <property fmtid="{D5CDD505-2E9C-101B-9397-08002B2CF9AE}" pid="5" name="ContentTypeId">
    <vt:lpwstr>0x01010079088C5574A9C74A8A28AD69E591144D</vt:lpwstr>
  </property>
</Properties>
</file>